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8" r:id="rId5"/>
    <p:sldId id="265" r:id="rId6"/>
    <p:sldId id="268" r:id="rId7"/>
    <p:sldId id="272" r:id="rId8"/>
    <p:sldId id="277" r:id="rId9"/>
    <p:sldId id="282" r:id="rId10"/>
    <p:sldId id="287" r:id="rId11"/>
    <p:sldId id="299" r:id="rId12"/>
  </p:sldIdLst>
  <p:sldSz cx="12192000" cy="6858000"/>
  <p:notesSz cx="6858000" cy="9144000"/>
  <p:embeddedFontLst>
    <p:embeddedFont>
      <p:font typeface="Avenir Next LT Pro" panose="020B0504020202020204" pitchFamily="3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Speak Pro" panose="020B0504020101020102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49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5/22/2023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png>
</file>

<file path=ppt/media/image21.jpeg>
</file>

<file path=ppt/media/image22.jpeg>
</file>

<file path=ppt/media/image23.png>
</file>

<file path=ppt/media/image24.jpeg>
</file>

<file path=ppt/media/image25.png>
</file>

<file path=ppt/media/image26.png>
</file>

<file path=ppt/media/image27.jpeg>
</file>

<file path=ppt/media/image28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5/22/2023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BFB3C-F5CB-4FF4-9626-146326B1E467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865D4-BE98-46E3-A6B7-4F34A5E5D254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060C0-AC53-4D64-ABD7-4A55C0A77859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6BC66F-F4C2-4254-902A-540C5FFDD766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4453F6-9CD2-44E4-BBC5-2899F0ED8F61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C19AD0-5F22-4AC8-A079-4E7FF62CE0BA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FFA05-2726-422B-A595-CD6EE4C03A22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DDC830-91D4-4D76-B486-41F29E6EE30C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55260-6F71-4500-AA56-E197C8A5E92E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01007-55FE-4B9E-99B0-5FCA5C63BEEE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71A2B-ADE3-40A2-A02A-09FC8B80F731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74AC-6E10-46E9-BC4A-4E3A595D534E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3913D-DE21-4303-8F9D-A21ACDBC3B69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1E45D-B5D1-4EF4-9967-78E83BC898CC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AB17F-C031-4630-8FA3-EE6012C20DEF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6CC0F-AE50-44ED-8007-5467636E4C42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BCE4A-56A6-49EC-A673-D7F2D2D770DB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EF2B0D-49A2-441C-B800-8DA3FF9758CE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D5FDB-2FE7-44AD-B9BD-8BEF95F41952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3FB07-8F96-4A12-BC7E-21F8E0954886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90E14-8D81-41DD-8E4A-1160D6D337E4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25738-C96E-44D6-94FE-78EC73B11312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03798-9F8A-4555-A128-691FDFB38DA9}" type="datetime1">
              <a:rPr lang="en-US" noProof="0" smtClean="0"/>
              <a:t>5/22/2023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9398F-A7F5-4300-AD8D-F2211496F365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D69A2-DE74-4722-929F-847049DD6A45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DD192-6800-47D0-90F1-7D91FE57976D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EC1E2-BCC4-44B2-A3D7-036C18CBFA1C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89723-4BF4-48A4-B5CD-B482435A8942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AF4EC-7DDE-4C95-9956-59513BFBB065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F7C77-DBB5-4D0F-9120-27BDB5B99C32}" type="datetime1">
              <a:rPr lang="en-US" noProof="0" smtClean="0"/>
              <a:t>5/22/2023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7DDE-1A3D-4921-8DA7-F028633C78C6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A6B8C-51E0-4512-9EB9-DD1BB2387348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065FF-3A74-4B0F-9624-362545A943D5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9C6A1-E569-4FC9-9D93-90A846C9C5BB}" type="datetime1">
              <a:rPr lang="en-US" noProof="0" smtClean="0"/>
              <a:t>5/22/2023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8B35B-55DE-4D82-AAED-127142AD1F9F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441BB-2CCE-42E8-8A4D-47586555D345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0F1A0-84E6-4AA0-9183-7CA10A278BD9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9F772-C659-4F6E-A95D-21349475745A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3C389B-1365-4D57-8640-FE32C76A82BF}" type="datetime1">
              <a:rPr lang="en-US" noProof="0" smtClean="0"/>
              <a:t>5/22/2023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B306-77B6-40D8-8A71-1A24515FE48B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D3CFD-4D7A-41AC-A46D-B09F422513E8}" type="datetime1">
              <a:rPr lang="en-US" noProof="0" smtClean="0"/>
              <a:t>5/22/2023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FBC92-456B-42A9-BBF5-ADCA2050DDCF}" type="datetime1">
              <a:rPr lang="en-US" noProof="0" smtClean="0"/>
              <a:t>5/22/2023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F99D1-A115-46CA-B10A-279193A83BBC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E1783-EEF8-44D1-A300-8D20A32BB2D3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8C37E-76B3-4A0D-BCD1-C5A52A858D66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2C234-967A-4CF5-82BF-1AF9EBDCBA35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7E5F88F2-B164-4B6F-A4D1-FF377EA65B7F}" type="datetime1">
              <a:rPr lang="en-US" smtClean="0"/>
              <a:t>5/22/2023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2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0023" y="4367814"/>
            <a:ext cx="8879851" cy="1509203"/>
          </a:xfrm>
        </p:spPr>
        <p:txBody>
          <a:bodyPr>
            <a:normAutofit fontScale="90000"/>
          </a:bodyPr>
          <a:lstStyle/>
          <a:p>
            <a:r>
              <a:rPr lang="en-US" dirty="0"/>
              <a:t>PLACEMENT MANAGEMENT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SEMANTIC BASED APPLICATION</a:t>
            </a:r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204" y="1344326"/>
            <a:ext cx="4135238" cy="1589103"/>
          </a:xfrm>
        </p:spPr>
        <p:txBody>
          <a:bodyPr/>
          <a:lstStyle/>
          <a:p>
            <a:r>
              <a:rPr lang="en-US" dirty="0"/>
              <a:t>AIM &amp;</a:t>
            </a:r>
            <a:br>
              <a:rPr lang="en-US" dirty="0"/>
            </a:br>
            <a:r>
              <a:rPr lang="en-US" dirty="0"/>
              <a:t>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PLACEMENT MANAGEMENT SYSTEM IS SEMANTIC BASED WEB APPLICATION WHOSE  MAIN MOTO IS TO HELP STUDENTS FIND THEIR PLACEMENTS IN DIFFERENT COMPANIES ACCORDING TO THEIR REQUIREMENTS ,VACANCIES,LOCATION AND THE RANKINGS.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APPLICATION IS CREATED TO OVERCOME THE TYPICAL METHOD OF FINDING PLACEMENT WHERE STUDENT FIND IT VERY DIFFICULT TO FIND A COMPANY.A STUDENT NEEDS TO TRAVEL,FIND DIFFERENT COMPANIES OFFEREING PLACEMENT AND ALSO DROP RESUME EACH AND EVERY WHERE.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THIS APPLICATION,A STUDENT CAN SAVE HIS TIME,SAVE MONEY AND ALSO CAN FIND ACCURATE OPTIONS FOR DOING PLACEMENTS AFTER HIS GRADUATE STUDY OR POST GRADUATE STUDIES.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PLACEMENT M,ANAGEMENT SYSTEM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6A6ED5E-D2C9-44AF-8CCD-3F6824C90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006" y="3088434"/>
            <a:ext cx="5530924" cy="274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33C2E-1977-40BD-8194-FFAA92F59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PURPOSE OF THE APPLICATION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805630-4C19-4EFD-A09A-6A32A7065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PLACEMENT MANAGEMENT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ABA256-8519-42C7-BF9C-F3966AE7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872585-56C8-49B9-A4F7-FE828A817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913" y="471035"/>
            <a:ext cx="4100967" cy="35923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6B315BD-C688-4B16-B23F-96B24A9E696C}"/>
              </a:ext>
            </a:extLst>
          </p:cNvPr>
          <p:cNvSpPr txBox="1"/>
          <p:nvPr/>
        </p:nvSpPr>
        <p:spPr>
          <a:xfrm>
            <a:off x="5631180" y="899160"/>
            <a:ext cx="56692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The purpose of this semantic based application is to create a link between the companies, students and universities.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Students can search different companies for placements according to their previous studies.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Companies can find out students from different universities by analyzing their profiles.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And also universities can link themselves with different companies so that the students of the respective university can get advantage of 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920497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698600"/>
            <a:ext cx="10515600" cy="1325563"/>
          </a:xfrm>
        </p:spPr>
        <p:txBody>
          <a:bodyPr/>
          <a:lstStyle/>
          <a:p>
            <a:r>
              <a:rPr lang="en-US" i="1" dirty="0"/>
              <a:t>TECHNOLOGIES USED: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E0C3E-549F-4B12-BC1D-70D49FDEE3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/>
              <a:t>TO MAKE ONTOLOGIES PROTÉGÉ HAVE BEEN USED.</a:t>
            </a:r>
          </a:p>
          <a:p>
            <a:r>
              <a:rPr lang="en-US" b="1" dirty="0"/>
              <a:t>THE APPLICATION IS MADE WITH ASP.NET EMBEDDED WITH C# AND MVC.</a:t>
            </a:r>
          </a:p>
          <a:p>
            <a:r>
              <a:rPr lang="en-US" b="1" dirty="0"/>
              <a:t>DATA SET IS CREATED ON APACHE FUSEKI SERVER</a:t>
            </a:r>
          </a:p>
          <a:p>
            <a:r>
              <a:rPr lang="en-US" b="1" dirty="0"/>
              <a:t>TO CHECK THE WORKING OF THE APPLICATION AND RUN ,IT IS DONE BY SPARQL QUERIES.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088409-0EAA-441A-9E25-8CC3324E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026" name="Picture 2" descr="Protégé Project · GitHub">
            <a:extLst>
              <a:ext uri="{FF2B5EF4-FFF2-40B4-BE49-F238E27FC236}">
                <a16:creationId xmlns:a16="http://schemas.microsoft.com/office/drawing/2014/main" id="{52DDFCEE-D99F-424E-93E0-868DC05AE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597" y="528962"/>
            <a:ext cx="2218308" cy="2218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7 Best Courses to learn ASP .NET Core and MVC in depth | by javinpaul |  Javarevisited | Medium">
            <a:extLst>
              <a:ext uri="{FF2B5EF4-FFF2-40B4-BE49-F238E27FC236}">
                <a16:creationId xmlns:a16="http://schemas.microsoft.com/office/drawing/2014/main" id="{DB4DFAF6-A825-4B9B-A8C3-11778ABCDB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7285" y="3440097"/>
            <a:ext cx="2714625" cy="1685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s for RDF Formats (RDF/XML, Turtle, RDFa, SPARQL, R2RML, SHACL)">
            <a:extLst>
              <a:ext uri="{FF2B5EF4-FFF2-40B4-BE49-F238E27FC236}">
                <a16:creationId xmlns:a16="http://schemas.microsoft.com/office/drawing/2014/main" id="{498C27F3-0E13-443A-9F40-D8FAACD1C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415" y="388439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950A-F236-4AE1-B402-E9CC3F82C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ONTOLOGIES CREATED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ACD58-C3EC-4488-A3DB-D29386D2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FF36DD-94F6-49D4-8CCC-8C8BD062C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849212-ABCC-423B-A5BB-8F087B169DC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6" name="Picture Placeholder 15" descr="A group of people discuss something">
            <a:extLst>
              <a:ext uri="{FF2B5EF4-FFF2-40B4-BE49-F238E27FC236}">
                <a16:creationId xmlns:a16="http://schemas.microsoft.com/office/drawing/2014/main" id="{2C4DE4C1-E6F3-48EC-A26B-57BBBF59355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697035"/>
            <a:ext cx="12192000" cy="451713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C82463-D395-432F-8596-F1DF4EF90B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4205" y="271227"/>
            <a:ext cx="3779338" cy="59569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495D90-523B-4967-8678-20C0E1E9CC72}"/>
              </a:ext>
            </a:extLst>
          </p:cNvPr>
          <p:cNvSpPr txBox="1"/>
          <p:nvPr/>
        </p:nvSpPr>
        <p:spPr>
          <a:xfrm>
            <a:off x="928800" y="2178811"/>
            <a:ext cx="177001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MAIN MODULES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STUDENT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UNIVERSITY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COMPANIES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HR_MODULE</a:t>
            </a:r>
            <a:endParaRPr lang="en-IN" sz="2000" b="1" dirty="0"/>
          </a:p>
        </p:txBody>
      </p:sp>
    </p:spTree>
    <p:extLst>
      <p:ext uri="{BB962C8B-B14F-4D97-AF65-F5344CB8AC3E}">
        <p14:creationId xmlns:p14="http://schemas.microsoft.com/office/powerpoint/2010/main" val="3324330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INSTANCES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PLACEMENT MANAGEMENT 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29000"/>
            <a:ext cx="4894484" cy="2773258"/>
          </a:xfrm>
        </p:spPr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DFB3537-F797-4171-A53A-D3A5B8F11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296" y="1405957"/>
            <a:ext cx="6427433" cy="517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D2EC5-0A20-4D63-B00B-DEB39889D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800" y="652070"/>
            <a:ext cx="3932237" cy="830502"/>
          </a:xfrm>
        </p:spPr>
        <p:txBody>
          <a:bodyPr/>
          <a:lstStyle/>
          <a:p>
            <a:r>
              <a:rPr lang="en-US" dirty="0"/>
              <a:t>ONTOGRAPHS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AEA0E-0AD2-4431-A4BB-BA6FE0FB9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PLACEMENT MANAGEMENGT SYSTEM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A8F80-4A21-4C24-8E8C-2EF0B85E8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18E7856-1972-4633-98B1-7926DA31AF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pic>
        <p:nvPicPr>
          <p:cNvPr id="13" name="Picture Placeholder 12" descr="A group of people discuss something">
            <a:extLst>
              <a:ext uri="{FF2B5EF4-FFF2-40B4-BE49-F238E27FC236}">
                <a16:creationId xmlns:a16="http://schemas.microsoft.com/office/drawing/2014/main" id="{594ACC6B-B2AA-4E37-97D4-0F8CC4C8462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05EBAE-3511-40B0-A8B0-DCCBEF1A5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16" y="1925786"/>
            <a:ext cx="5073310" cy="381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773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812600C-9060-4787-A301-F5F812C48A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228</TotalTime>
  <Words>282</Words>
  <Application>Microsoft Office PowerPoint</Application>
  <PresentationFormat>Widescreen</PresentationFormat>
  <Paragraphs>45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Speak Pro</vt:lpstr>
      <vt:lpstr>Arial</vt:lpstr>
      <vt:lpstr>Avenir Next LT Pro</vt:lpstr>
      <vt:lpstr>Calibri</vt:lpstr>
      <vt:lpstr>Office Theme</vt:lpstr>
      <vt:lpstr>PLACEMENT MANAGEMENT SYSTEM</vt:lpstr>
      <vt:lpstr>AIM &amp; USAGE</vt:lpstr>
      <vt:lpstr>PURPOSE OF THE APPLICATION</vt:lpstr>
      <vt:lpstr>TECHNOLOGIES USED:</vt:lpstr>
      <vt:lpstr>ONTOLOGIES CREATED</vt:lpstr>
      <vt:lpstr>INSTANCES </vt:lpstr>
      <vt:lpstr>ONTOGRAPHS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PLACEMENT MANAGEMENT SYSTEM</dc:title>
  <dc:creator>Namira Patel</dc:creator>
  <cp:lastModifiedBy>Namira Patel</cp:lastModifiedBy>
  <cp:revision>16</cp:revision>
  <dcterms:created xsi:type="dcterms:W3CDTF">2020-12-08T22:58:56Z</dcterms:created>
  <dcterms:modified xsi:type="dcterms:W3CDTF">2023-05-22T12:54:20Z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